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1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8" autoAdjust="0"/>
    <p:restoredTop sz="94660"/>
  </p:normalViewPr>
  <p:slideViewPr>
    <p:cSldViewPr snapToGrid="0">
      <p:cViewPr varScale="1">
        <p:scale>
          <a:sx n="89" d="100"/>
          <a:sy n="89" d="100"/>
        </p:scale>
        <p:origin x="126" y="6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5D7BDD-E5C5-4C11-A963-DE3C91CA80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55DA8B-6E24-4316-9141-9A68D80530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FF217E-88BC-45EB-96BA-8FD48DA7CF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8D9006-6F0B-44CD-907A-04ED9D898AA9}" type="datetimeFigureOut">
              <a:rPr lang="en-US" smtClean="0"/>
              <a:t>10/2/2020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81AE14-DBE1-4E45-B4ED-E4F0CACDD2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7EBD2F-E01C-454E-8413-A271DDF3EA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793F7-C205-4C93-86BE-4048A4C1DF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85668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703DF-3DD0-4999-8CD2-6B4AD46F8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E9251AC-A245-4E3A-BA6C-F462B115D9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92E18F-D947-4166-B057-7A6507762C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8D9006-6F0B-44CD-907A-04ED9D898AA9}" type="datetimeFigureOut">
              <a:rPr lang="en-US" smtClean="0"/>
              <a:t>10/2/2020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A68CF2-4FF7-4643-AB3B-C7C6F513FB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2D8190-5D06-4733-AB38-FFB56C0D8D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793F7-C205-4C93-86BE-4048A4C1DF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1843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7EE93BB-819F-43F5-A225-9F3456B496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2911BC9-6C9B-4050-90DA-48EBD00C48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7EC81E-6C00-42C4-887C-F50AF53174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8D9006-6F0B-44CD-907A-04ED9D898AA9}" type="datetimeFigureOut">
              <a:rPr lang="en-US" smtClean="0"/>
              <a:t>10/2/2020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FE249A-0EFB-445A-ADB8-6E8057A434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A65AB8-ED07-4333-8848-1DF36D866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793F7-C205-4C93-86BE-4048A4C1DF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4861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AD652D-68A5-42FB-AA28-C84229B5D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1C3DF2-163B-47C7-A2E8-A1FD457568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B30C85-FC8A-4E5D-A590-7749D49F2F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8D9006-6F0B-44CD-907A-04ED9D898AA9}" type="datetimeFigureOut">
              <a:rPr lang="en-US" smtClean="0"/>
              <a:t>10/2/2020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B34EE6-F7A9-4378-B586-34F2E52333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BF5E3C-D133-48EB-B713-CB0B3C0CC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793F7-C205-4C93-86BE-4048A4C1DF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8430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21A379-168E-48C8-AAA6-56556CD346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5D0ABF-0D25-4BA3-BF84-74554DCCB2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A3BE08-F2E6-4F1F-8D6D-1AF78F804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8D9006-6F0B-44CD-907A-04ED9D898AA9}" type="datetimeFigureOut">
              <a:rPr lang="en-US" smtClean="0"/>
              <a:t>10/2/2020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564AC7-9847-4C8E-9216-10E0591FE4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098F06-6CFE-4A8D-9647-2298345DB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793F7-C205-4C93-86BE-4048A4C1DF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0440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8C5130-3016-4E02-B30B-80F71116F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A56413-133D-4ACF-BAFA-1D10013D4F2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A13DD7-FD80-46BC-9038-6669ED560F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7891CA-49AD-4369-8CF7-A6ECCA1320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8D9006-6F0B-44CD-907A-04ED9D898AA9}" type="datetimeFigureOut">
              <a:rPr lang="en-US" smtClean="0"/>
              <a:t>10/2/2020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C1DD43-BC0E-42FF-A8BE-80FCE75B0D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1FA9C2-A647-4384-B2F0-31C5057EE1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793F7-C205-4C93-86BE-4048A4C1DF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6111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5C135-91D1-4BE9-9A24-28795746FE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6C048F-5931-40E1-9A33-2D15E2107F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11EF1D-233F-498A-AB9F-06B8410BEA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FB224DF-1471-445D-BADF-D6670D686D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447C2EC-3DFD-456E-A4FC-8BE3C85302A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D568F86-AE61-46F8-932B-8A72EAD246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8D9006-6F0B-44CD-907A-04ED9D898AA9}" type="datetimeFigureOut">
              <a:rPr lang="en-US" smtClean="0"/>
              <a:t>10/2/2020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416C452-6C7C-472A-B4B2-614CE2D81F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C99F53B-E9CB-4D3C-A582-8477823BF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793F7-C205-4C93-86BE-4048A4C1DF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275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926E8-E750-40F1-93D7-944C41199E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39B3936-E62C-444C-88D6-C09564DACD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8D9006-6F0B-44CD-907A-04ED9D898AA9}" type="datetimeFigureOut">
              <a:rPr lang="en-US" smtClean="0"/>
              <a:t>10/2/2020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479F02-78F2-4B4B-A522-5C7EEAC39A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A36266-9A09-404C-857F-ED9A23ABC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793F7-C205-4C93-86BE-4048A4C1DF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95577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B9F47BC-CD18-4531-8BE6-7C6C5245D8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8D9006-6F0B-44CD-907A-04ED9D898AA9}" type="datetimeFigureOut">
              <a:rPr lang="en-US" smtClean="0"/>
              <a:t>10/2/2020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BAC7AE7-BCB0-44EE-8248-7586955212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DC4587-CEB7-4340-88F2-16A1672EA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793F7-C205-4C93-86BE-4048A4C1DF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8770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E83F10-0261-4BB1-A7CB-D30EDFC468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ABC346-F4F5-4A62-8C60-6C8DF8F4BA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BA7312-82FF-4A19-8E3A-5EB29DFD4B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FF357A-66E8-4506-82AD-8BA93AC307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8D9006-6F0B-44CD-907A-04ED9D898AA9}" type="datetimeFigureOut">
              <a:rPr lang="en-US" smtClean="0"/>
              <a:t>10/2/2020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22552E-936F-4FCB-87A7-0656FDE4D3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4E0A36-B5F0-4363-B64F-9309EC01AF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793F7-C205-4C93-86BE-4048A4C1DF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6691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9B7B8A-B591-444D-8B93-8E35561C8C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6827066-CFAD-4571-AA88-E9DFCDAF6BB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AFCD40-D1DD-4329-80E4-1E0FD17BCA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706FAE-1381-4340-A36E-9C70D39C3F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8D9006-6F0B-44CD-907A-04ED9D898AA9}" type="datetimeFigureOut">
              <a:rPr lang="en-US" smtClean="0"/>
              <a:t>10/2/2020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276396-E7DE-4267-B25F-C92F2A2476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793D17-DE3D-4AD3-AE49-B080A33D12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793F7-C205-4C93-86BE-4048A4C1DF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0294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487DB0B-4157-44CF-BFAD-D404ED4EB9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9A447B-EC11-49EF-B0FF-E5F1AA4DA9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756CCE-2BEB-4C4A-9067-F06C3DF5EA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8D9006-6F0B-44CD-907A-04ED9D898AA9}" type="datetimeFigureOut">
              <a:rPr lang="en-US" smtClean="0"/>
              <a:t>10/2/2020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5FA417-AE81-4103-8CDF-9FBD2661FC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2B0C6B-932C-4FD9-9402-91A5F5D8E6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6793F7-C205-4C93-86BE-4048A4C1DF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6360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Relationship Id="rId9" Type="http://schemas.microsoft.com/office/2007/relationships/hdphoto" Target="../media/hdphoto4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9848" t="17105" r="11663" b="19461"/>
          <a:stretch/>
        </p:blipFill>
        <p:spPr>
          <a:xfrm>
            <a:off x="565240" y="3945769"/>
            <a:ext cx="1958768" cy="238392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033" t="5252" r="48909" b="7879"/>
          <a:stretch/>
        </p:blipFill>
        <p:spPr>
          <a:xfrm>
            <a:off x="652549" y="714406"/>
            <a:ext cx="1784149" cy="326461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05534" y="81527"/>
            <a:ext cx="6447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3325                            3326                              3327                          3328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2957" t="20193" r="19448" b="13544"/>
          <a:stretch/>
        </p:blipFill>
        <p:spPr>
          <a:xfrm>
            <a:off x="2616119" y="3892623"/>
            <a:ext cx="1913215" cy="249021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970" t="1540" r="58435" b="7955"/>
          <a:stretch/>
        </p:blipFill>
        <p:spPr>
          <a:xfrm>
            <a:off x="2616118" y="491350"/>
            <a:ext cx="1913216" cy="340127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046" t="27879" r="17360" b="7474"/>
          <a:stretch/>
        </p:blipFill>
        <p:spPr>
          <a:xfrm>
            <a:off x="4708755" y="3953361"/>
            <a:ext cx="1913216" cy="24294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700" r="57391" b="7340"/>
          <a:stretch/>
        </p:blipFill>
        <p:spPr>
          <a:xfrm>
            <a:off x="4708754" y="450859"/>
            <a:ext cx="1776558" cy="348225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1473" t="15099" r="22573" b="19649"/>
          <a:stretch/>
        </p:blipFill>
        <p:spPr>
          <a:xfrm>
            <a:off x="6801392" y="3911603"/>
            <a:ext cx="1829702" cy="245225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353" t="942" r="59887" b="9159"/>
          <a:stretch/>
        </p:blipFill>
        <p:spPr>
          <a:xfrm>
            <a:off x="6801392" y="533108"/>
            <a:ext cx="1768965" cy="337849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-92881" y="6329696"/>
            <a:ext cx="84875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Stroke volume    : </a:t>
            </a:r>
            <a:r>
              <a:rPr lang="en-US" sz="1600" b="1" dirty="0"/>
              <a:t>31.79                               58.07                                       0                                        104.88</a:t>
            </a:r>
          </a:p>
          <a:p>
            <a:r>
              <a:rPr lang="en-US" sz="1600" dirty="0"/>
              <a:t>     </a:t>
            </a:r>
            <a:r>
              <a:rPr lang="en-US" sz="1000" dirty="0"/>
              <a:t>(mm</a:t>
            </a:r>
            <a:r>
              <a:rPr lang="en-US" sz="1000" baseline="30000" dirty="0"/>
              <a:t>3</a:t>
            </a:r>
            <a:r>
              <a:rPr lang="en-US" sz="1000" dirty="0"/>
              <a:t>  )</a:t>
            </a:r>
            <a:endParaRPr lang="en-US" sz="1000" baseline="30000" dirty="0"/>
          </a:p>
        </p:txBody>
      </p:sp>
    </p:spTree>
    <p:extLst>
      <p:ext uri="{BB962C8B-B14F-4D97-AF65-F5344CB8AC3E}">
        <p14:creationId xmlns:p14="http://schemas.microsoft.com/office/powerpoint/2010/main" val="1667604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</Words>
  <Application>Microsoft Office PowerPoint</Application>
  <PresentationFormat>Widescreen</PresentationFormat>
  <Paragraphs>3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Andrew Goh</dc:creator>
  <cp:lastModifiedBy>Andrew Goh</cp:lastModifiedBy>
  <cp:revision>1</cp:revision>
  <dcterms:created xsi:type="dcterms:W3CDTF">2020-10-02T21:09:05Z</dcterms:created>
  <dcterms:modified xsi:type="dcterms:W3CDTF">2020-10-02T21:09:29Z</dcterms:modified>
</cp:coreProperties>
</file>